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85" r:id="rId1"/>
  </p:sldMasterIdLst>
  <p:sldIdLst>
    <p:sldId id="256" r:id="rId2"/>
    <p:sldId id="265" r:id="rId3"/>
    <p:sldId id="267" r:id="rId4"/>
    <p:sldId id="268" r:id="rId5"/>
    <p:sldId id="279" r:id="rId6"/>
    <p:sldId id="269" r:id="rId7"/>
    <p:sldId id="270" r:id="rId8"/>
    <p:sldId id="271" r:id="rId9"/>
    <p:sldId id="272" r:id="rId10"/>
    <p:sldId id="273" r:id="rId11"/>
    <p:sldId id="274" r:id="rId12"/>
    <p:sldId id="275" r:id="rId13"/>
    <p:sldId id="276" r:id="rId14"/>
    <p:sldId id="277" r:id="rId15"/>
  </p:sldIdLst>
  <p:sldSz cx="12192000" cy="6858000"/>
  <p:notesSz cx="6858000" cy="9144000"/>
  <p:embeddedFontLst>
    <p:embeddedFont>
      <p:font typeface="Calibri" panose="020F0502020204030204" pitchFamily="34" charset="0"/>
      <p:regular r:id="rId16"/>
      <p:bold r:id="rId17"/>
      <p:italic r:id="rId18"/>
      <p:boldItalic r:id="rId19"/>
    </p:embeddedFont>
    <p:embeddedFont>
      <p:font typeface="Gill Sans MT" panose="020B0604020202020204" charset="0"/>
      <p:regular r:id="rId20"/>
      <p:bold r:id="rId21"/>
      <p:italic r:id="rId22"/>
      <p:boldItalic r:id="rId23"/>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5037"/>
  </p:normalViewPr>
  <p:slideViewPr>
    <p:cSldViewPr snapToGrid="0" snapToObjects="1">
      <p:cViewPr varScale="1">
        <p:scale>
          <a:sx n="97" d="100"/>
          <a:sy n="97" d="100"/>
        </p:scale>
        <p:origin x="-96" y="-3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de-DE"/>
              <a:t>Mastertitelformat bearbeiten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7" name="Date Placeholder 6"/>
          <p:cNvSpPr>
            <a:spLocks noGrp="1"/>
          </p:cNvSpPr>
          <p:nvPr>
            <p:ph type="dt" sz="half" idx="10"/>
          </p:nvPr>
        </p:nvSpPr>
        <p:spPr/>
        <p:txBody>
          <a:bodyPr/>
          <a:lstStyle/>
          <a:p>
            <a:fld id="{08B9EBBA-996F-894A-B54A-D6246ED52CEA}" type="datetimeFigureOut">
              <a:rPr lang="en-US" smtClean="0"/>
              <a:pPr/>
              <a:t>9/27/2020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81721138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9/27/2020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037319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9/27/2020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43002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9B3A1323-8D79-1946-B0D7-40001CF92E9D}" type="datetimeFigureOut">
              <a:rPr lang="en-US" smtClean="0"/>
              <a:pPr/>
              <a:t>9/27/2020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400856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de-DE"/>
              <a:t>Mastertitelformat bearbeiten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7" name="Date Placeholder 6"/>
          <p:cNvSpPr>
            <a:spLocks noGrp="1"/>
          </p:cNvSpPr>
          <p:nvPr>
            <p:ph type="dt" sz="half" idx="10"/>
          </p:nvPr>
        </p:nvSpPr>
        <p:spPr/>
        <p:txBody>
          <a:bodyPr/>
          <a:lstStyle/>
          <a:p>
            <a:fld id="{8DFA1846-DA80-1C48-A609-854EA85C59AD}" type="datetimeFigureOut">
              <a:rPr lang="en-US" smtClean="0"/>
              <a:pPr/>
              <a:t>9/27/2020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61993735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Date Placeholder 7"/>
          <p:cNvSpPr>
            <a:spLocks noGrp="1"/>
          </p:cNvSpPr>
          <p:nvPr>
            <p:ph type="dt" sz="half" idx="10"/>
          </p:nvPr>
        </p:nvSpPr>
        <p:spPr/>
        <p:txBody>
          <a:bodyPr/>
          <a:lstStyle/>
          <a:p>
            <a:fld id="{57302355-E14B-8545-A8F8-0FE83CC9D524}" type="datetimeFigureOut">
              <a:rPr lang="en-US" smtClean="0"/>
              <a:pPr/>
              <a:t>9/27/2020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89975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583436" y="3143250"/>
            <a:ext cx="4270248" cy="259677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7" name="Date Placeholder 6"/>
          <p:cNvSpPr>
            <a:spLocks noGrp="1"/>
          </p:cNvSpPr>
          <p:nvPr>
            <p:ph type="dt" sz="half" idx="10"/>
          </p:nvPr>
        </p:nvSpPr>
        <p:spPr/>
        <p:txBody>
          <a:bodyPr/>
          <a:lstStyle/>
          <a:p>
            <a:fld id="{09B482E8-6E0E-1B4F-B1FD-C69DB9E858D9}" type="datetimeFigureOut">
              <a:rPr lang="en-US" smtClean="0"/>
              <a:pPr/>
              <a:t>9/27/2020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
        <p:nvSpPr>
          <p:cNvPr id="10" name="Title 9"/>
          <p:cNvSpPr>
            <a:spLocks noGrp="1"/>
          </p:cNvSpPr>
          <p:nvPr>
            <p:ph type="title"/>
          </p:nvPr>
        </p:nvSpPr>
        <p:spPr/>
        <p:txBody>
          <a:bodyPr/>
          <a:lstStyle/>
          <a:p>
            <a:r>
              <a:rPr lang="de-DE"/>
              <a:t>Mastertitelformat bearbeiten</a:t>
            </a:r>
            <a:endParaRPr lang="en-US" dirty="0"/>
          </a:p>
        </p:txBody>
      </p:sp>
    </p:spTree>
    <p:extLst>
      <p:ext uri="{BB962C8B-B14F-4D97-AF65-F5344CB8AC3E}">
        <p14:creationId xmlns:p14="http://schemas.microsoft.com/office/powerpoint/2010/main" val="53073393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9/27/2020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940934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9/27/2020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570080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de-DE"/>
              <a:t>Mastertitelformat bearbeiten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9" name="Date Placeholder 8"/>
          <p:cNvSpPr>
            <a:spLocks noGrp="1"/>
          </p:cNvSpPr>
          <p:nvPr>
            <p:ph type="dt" sz="half" idx="10"/>
          </p:nvPr>
        </p:nvSpPr>
        <p:spPr/>
        <p:txBody>
          <a:bodyPr/>
          <a:lstStyle/>
          <a:p>
            <a:fld id="{D0DF5E60-9974-AC48-9591-99C2BB44B7CF}" type="datetimeFigureOut">
              <a:rPr lang="en-US" smtClean="0"/>
              <a:pPr/>
              <a:t>9/27/2020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348614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9B482E8-6E0E-1B4F-B1FD-C69DB9E858D9}" type="datetimeFigureOut">
              <a:rPr lang="en-US" smtClean="0"/>
              <a:pPr/>
              <a:t>9/27/2020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64204103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09B482E8-6E0E-1B4F-B1FD-C69DB9E858D9}" type="datetimeFigureOut">
              <a:rPr lang="en-US" smtClean="0"/>
              <a:pPr/>
              <a:t>9/27/2020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95100578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50000"/>
            <a:lumOff val="5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464F056-DD9E-4327-96BC-37D95048A3A3}"/>
              </a:ext>
            </a:extLst>
          </p:cNvPr>
          <p:cNvSpPr>
            <a:spLocks noGrp="1"/>
          </p:cNvSpPr>
          <p:nvPr>
            <p:ph type="ctrTitle"/>
          </p:nvPr>
        </p:nvSpPr>
        <p:spPr/>
        <p:txBody>
          <a:bodyPr/>
          <a:lstStyle/>
          <a:p>
            <a:r>
              <a:rPr lang="de-CH"/>
              <a:t>Das ist nicht fair!</a:t>
            </a:r>
            <a:endParaRPr lang="de-CH" dirty="0"/>
          </a:p>
        </p:txBody>
      </p:sp>
      <p:sp>
        <p:nvSpPr>
          <p:cNvPr id="3" name="Untertitel 2">
            <a:extLst>
              <a:ext uri="{FF2B5EF4-FFF2-40B4-BE49-F238E27FC236}">
                <a16:creationId xmlns:a16="http://schemas.microsoft.com/office/drawing/2014/main" xmlns="" id="{8C2F6C4C-99CB-46C2-8A70-6E9A276F8671}"/>
              </a:ext>
            </a:extLst>
          </p:cNvPr>
          <p:cNvSpPr>
            <a:spLocks noGrp="1"/>
          </p:cNvSpPr>
          <p:nvPr>
            <p:ph type="subTitle" idx="1"/>
          </p:nvPr>
        </p:nvSpPr>
        <p:spPr/>
        <p:txBody>
          <a:bodyPr/>
          <a:lstStyle/>
          <a:p>
            <a:r>
              <a:rPr lang="de-CH"/>
              <a:t>1. Mose 4,1-16</a:t>
            </a:r>
            <a:endParaRPr lang="de-CH" dirty="0"/>
          </a:p>
        </p:txBody>
      </p:sp>
    </p:spTree>
    <p:extLst>
      <p:ext uri="{BB962C8B-B14F-4D97-AF65-F5344CB8AC3E}">
        <p14:creationId xmlns:p14="http://schemas.microsoft.com/office/powerpoint/2010/main" val="2164114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xmlns="" id="{6C9F9EF0-93D5-4D4B-BAFE-4770028147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6848B8D6-3B25-43EB-9F70-9D0C9DC0FA03}"/>
              </a:ext>
            </a:extLst>
          </p:cNvPr>
          <p:cNvSpPr>
            <a:spLocks noGrp="1"/>
          </p:cNvSpPr>
          <p:nvPr>
            <p:ph type="title"/>
          </p:nvPr>
        </p:nvSpPr>
        <p:spPr>
          <a:xfrm>
            <a:off x="2231136" y="964692"/>
            <a:ext cx="7729728" cy="1188720"/>
          </a:xfrm>
          <a:solidFill>
            <a:srgbClr val="FFFFFF">
              <a:alpha val="10000"/>
            </a:srgbClr>
          </a:solidFill>
          <a:ln>
            <a:solidFill>
              <a:schemeClr val="tx1"/>
            </a:solidFill>
          </a:ln>
        </p:spPr>
        <p:txBody>
          <a:bodyPr vert="horz" lIns="182880" tIns="182880" rIns="182880" bIns="182880" rtlCol="0" anchor="ctr">
            <a:normAutofit/>
          </a:bodyPr>
          <a:lstStyle/>
          <a:p>
            <a:r>
              <a:rPr lang="en-US" sz="2800" dirty="0">
                <a:solidFill>
                  <a:schemeClr val="tx1"/>
                </a:solidFill>
              </a:rPr>
              <a:t>Es </a:t>
            </a:r>
            <a:r>
              <a:rPr lang="en-US" sz="2800" dirty="0" err="1">
                <a:solidFill>
                  <a:schemeClr val="tx1"/>
                </a:solidFill>
              </a:rPr>
              <a:t>ist</a:t>
            </a:r>
            <a:r>
              <a:rPr lang="en-US" sz="2800" dirty="0">
                <a:solidFill>
                  <a:schemeClr val="tx1"/>
                </a:solidFill>
              </a:rPr>
              <a:t> </a:t>
            </a:r>
            <a:r>
              <a:rPr lang="en-US" sz="2800" dirty="0" err="1">
                <a:solidFill>
                  <a:schemeClr val="tx1"/>
                </a:solidFill>
              </a:rPr>
              <a:t>nicht</a:t>
            </a:r>
            <a:r>
              <a:rPr lang="en-US" sz="2800" dirty="0">
                <a:solidFill>
                  <a:schemeClr val="tx1"/>
                </a:solidFill>
              </a:rPr>
              <a:t> Gerecht!</a:t>
            </a:r>
            <a:endParaRPr lang="en-US" sz="2800" kern="1200" cap="all" spc="200" baseline="0" dirty="0">
              <a:solidFill>
                <a:schemeClr val="tx1"/>
              </a:solidFill>
              <a:latin typeface="+mj-lt"/>
              <a:ea typeface="+mj-ea"/>
              <a:cs typeface="+mj-cs"/>
            </a:endParaRPr>
          </a:p>
        </p:txBody>
      </p:sp>
      <p:sp>
        <p:nvSpPr>
          <p:cNvPr id="4" name="Textplatzhalter 3">
            <a:extLst>
              <a:ext uri="{FF2B5EF4-FFF2-40B4-BE49-F238E27FC236}">
                <a16:creationId xmlns:a16="http://schemas.microsoft.com/office/drawing/2014/main" xmlns="" id="{219317E8-4AF7-4705-ADC9-B1D0C8F5404D}"/>
              </a:ext>
            </a:extLst>
          </p:cNvPr>
          <p:cNvSpPr>
            <a:spLocks noGrp="1"/>
          </p:cNvSpPr>
          <p:nvPr>
            <p:ph type="body" sz="half" idx="2"/>
          </p:nvPr>
        </p:nvSpPr>
        <p:spPr>
          <a:xfrm>
            <a:off x="757083" y="2638044"/>
            <a:ext cx="10550013" cy="3101983"/>
          </a:xfrm>
        </p:spPr>
        <p:txBody>
          <a:bodyPr vert="horz" lIns="91440" tIns="45720" rIns="91440" bIns="45720" rtlCol="0">
            <a:noAutofit/>
          </a:bodyPr>
          <a:lstStyle/>
          <a:p>
            <a:pPr algn="l"/>
            <a:r>
              <a:rPr lang="de-CH" sz="3200" b="1" dirty="0">
                <a:effectLst/>
                <a:latin typeface="Calibri" panose="020F0502020204030204" pitchFamily="34" charset="0"/>
                <a:ea typeface="Calibri" panose="020F0502020204030204" pitchFamily="34" charset="0"/>
                <a:cs typeface="Times New Roman" panose="02020603050405020304" pitchFamily="18" charset="0"/>
              </a:rPr>
              <a:t>11 Du hast den Acker mit dem Blut deines Bruders getränkt, deshalb stehst du unter einem Fluch und musst das fruchtbare Ackerland verlassen. 12 Wenn du künftig den Acker bearbeitest, wird er dir den Ertrag verweigern. Als heimatloser Flüchtling musst du auf der Erde umherirren.« </a:t>
            </a:r>
            <a:endParaRPr lang="en-US" sz="3200" dirty="0">
              <a:solidFill>
                <a:schemeClr val="tx1">
                  <a:lumMod val="85000"/>
                  <a:lumOff val="15000"/>
                </a:schemeClr>
              </a:solidFill>
            </a:endParaRPr>
          </a:p>
        </p:txBody>
      </p:sp>
    </p:spTree>
    <p:extLst>
      <p:ext uri="{BB962C8B-B14F-4D97-AF65-F5344CB8AC3E}">
        <p14:creationId xmlns:p14="http://schemas.microsoft.com/office/powerpoint/2010/main" val="2177546369"/>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xmlns="" id="{6C9F9EF0-93D5-4D4B-BAFE-4770028147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6848B8D6-3B25-43EB-9F70-9D0C9DC0FA03}"/>
              </a:ext>
            </a:extLst>
          </p:cNvPr>
          <p:cNvSpPr>
            <a:spLocks noGrp="1"/>
          </p:cNvSpPr>
          <p:nvPr>
            <p:ph type="title"/>
          </p:nvPr>
        </p:nvSpPr>
        <p:spPr>
          <a:xfrm>
            <a:off x="2231136" y="964692"/>
            <a:ext cx="7729728" cy="1188720"/>
          </a:xfrm>
          <a:solidFill>
            <a:srgbClr val="FFFFFF">
              <a:alpha val="10000"/>
            </a:srgbClr>
          </a:solidFill>
          <a:ln>
            <a:solidFill>
              <a:schemeClr val="tx1"/>
            </a:solidFill>
          </a:ln>
        </p:spPr>
        <p:txBody>
          <a:bodyPr vert="horz" lIns="182880" tIns="182880" rIns="182880" bIns="182880" rtlCol="0" anchor="ctr">
            <a:normAutofit/>
          </a:bodyPr>
          <a:lstStyle/>
          <a:p>
            <a:r>
              <a:rPr lang="en-US" sz="2800" dirty="0">
                <a:solidFill>
                  <a:schemeClr val="tx1"/>
                </a:solidFill>
              </a:rPr>
              <a:t>Es </a:t>
            </a:r>
            <a:r>
              <a:rPr lang="en-US" sz="2800" dirty="0" err="1">
                <a:solidFill>
                  <a:schemeClr val="tx1"/>
                </a:solidFill>
              </a:rPr>
              <a:t>ist</a:t>
            </a:r>
            <a:r>
              <a:rPr lang="en-US" sz="2800" dirty="0">
                <a:solidFill>
                  <a:schemeClr val="tx1"/>
                </a:solidFill>
              </a:rPr>
              <a:t> </a:t>
            </a:r>
            <a:r>
              <a:rPr lang="en-US" sz="2800" dirty="0" err="1">
                <a:solidFill>
                  <a:schemeClr val="tx1"/>
                </a:solidFill>
              </a:rPr>
              <a:t>nicht</a:t>
            </a:r>
            <a:r>
              <a:rPr lang="en-US" sz="2800" dirty="0">
                <a:solidFill>
                  <a:schemeClr val="tx1"/>
                </a:solidFill>
              </a:rPr>
              <a:t> Gerecht!</a:t>
            </a:r>
            <a:endParaRPr lang="en-US" sz="2800" kern="1200" cap="all" spc="200" baseline="0" dirty="0">
              <a:solidFill>
                <a:schemeClr val="tx1"/>
              </a:solidFill>
              <a:latin typeface="+mj-lt"/>
              <a:ea typeface="+mj-ea"/>
              <a:cs typeface="+mj-cs"/>
            </a:endParaRPr>
          </a:p>
        </p:txBody>
      </p:sp>
      <p:sp>
        <p:nvSpPr>
          <p:cNvPr id="4" name="Textplatzhalter 3">
            <a:extLst>
              <a:ext uri="{FF2B5EF4-FFF2-40B4-BE49-F238E27FC236}">
                <a16:creationId xmlns:a16="http://schemas.microsoft.com/office/drawing/2014/main" xmlns="" id="{219317E8-4AF7-4705-ADC9-B1D0C8F5404D}"/>
              </a:ext>
            </a:extLst>
          </p:cNvPr>
          <p:cNvSpPr>
            <a:spLocks noGrp="1"/>
          </p:cNvSpPr>
          <p:nvPr>
            <p:ph type="body" sz="half" idx="2"/>
          </p:nvPr>
        </p:nvSpPr>
        <p:spPr>
          <a:xfrm>
            <a:off x="757083" y="2638044"/>
            <a:ext cx="10550013" cy="3101983"/>
          </a:xfrm>
        </p:spPr>
        <p:txBody>
          <a:bodyPr vert="horz" lIns="91440" tIns="45720" rIns="91440" bIns="45720" rtlCol="0">
            <a:noAutofit/>
          </a:bodyPr>
          <a:lstStyle/>
          <a:p>
            <a:pPr algn="l"/>
            <a:r>
              <a:rPr lang="de-CH" sz="3200" b="1" dirty="0">
                <a:effectLst/>
                <a:latin typeface="Calibri" panose="020F0502020204030204" pitchFamily="34" charset="0"/>
                <a:ea typeface="Calibri" panose="020F0502020204030204" pitchFamily="34" charset="0"/>
                <a:cs typeface="Times New Roman" panose="02020603050405020304" pitchFamily="18" charset="0"/>
              </a:rPr>
              <a:t>13 </a:t>
            </a:r>
            <a:r>
              <a:rPr lang="de-CH" sz="3200" b="1" dirty="0" err="1">
                <a:effectLst/>
                <a:latin typeface="Calibri" panose="020F0502020204030204" pitchFamily="34" charset="0"/>
                <a:ea typeface="Calibri" panose="020F0502020204030204" pitchFamily="34" charset="0"/>
                <a:cs typeface="Times New Roman" panose="02020603050405020304" pitchFamily="18" charset="0"/>
              </a:rPr>
              <a:t>Kain</a:t>
            </a:r>
            <a:r>
              <a:rPr lang="de-CH" sz="3200" b="1" dirty="0">
                <a:effectLst/>
                <a:latin typeface="Calibri" panose="020F0502020204030204" pitchFamily="34" charset="0"/>
                <a:ea typeface="Calibri" panose="020F0502020204030204" pitchFamily="34" charset="0"/>
                <a:cs typeface="Times New Roman" panose="02020603050405020304" pitchFamily="18" charset="0"/>
              </a:rPr>
              <a:t> sagte zum Herrn: »Die Strafe ist zu hart, das überlebe ich nicht! 14 Du vertreibst mich vom fruchtbaren Land und aus deiner schützenden Nähe. Als heimatloser Flüchtling muss ich umherirren. Ich bin vogelfrei, jeder kann mich ungestraft töten.«</a:t>
            </a:r>
            <a:endParaRPr lang="en-US" sz="3200" dirty="0">
              <a:solidFill>
                <a:schemeClr val="tx1">
                  <a:lumMod val="85000"/>
                  <a:lumOff val="15000"/>
                </a:schemeClr>
              </a:solidFill>
            </a:endParaRPr>
          </a:p>
        </p:txBody>
      </p:sp>
    </p:spTree>
    <p:extLst>
      <p:ext uri="{BB962C8B-B14F-4D97-AF65-F5344CB8AC3E}">
        <p14:creationId xmlns:p14="http://schemas.microsoft.com/office/powerpoint/2010/main" val="1985192123"/>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xmlns="" id="{6C9F9EF0-93D5-4D4B-BAFE-4770028147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6848B8D6-3B25-43EB-9F70-9D0C9DC0FA03}"/>
              </a:ext>
            </a:extLst>
          </p:cNvPr>
          <p:cNvSpPr>
            <a:spLocks noGrp="1"/>
          </p:cNvSpPr>
          <p:nvPr>
            <p:ph type="title"/>
          </p:nvPr>
        </p:nvSpPr>
        <p:spPr>
          <a:xfrm>
            <a:off x="2231136" y="964692"/>
            <a:ext cx="7729728" cy="1188720"/>
          </a:xfrm>
          <a:solidFill>
            <a:srgbClr val="FFFFFF">
              <a:alpha val="10000"/>
            </a:srgbClr>
          </a:solidFill>
          <a:ln>
            <a:solidFill>
              <a:schemeClr val="tx1"/>
            </a:solidFill>
          </a:ln>
        </p:spPr>
        <p:txBody>
          <a:bodyPr vert="horz" lIns="182880" tIns="182880" rIns="182880" bIns="182880" rtlCol="0" anchor="ctr">
            <a:normAutofit/>
          </a:bodyPr>
          <a:lstStyle/>
          <a:p>
            <a:r>
              <a:rPr lang="en-US" sz="2800" dirty="0">
                <a:solidFill>
                  <a:schemeClr val="tx1"/>
                </a:solidFill>
              </a:rPr>
              <a:t>Es </a:t>
            </a:r>
            <a:r>
              <a:rPr lang="en-US" sz="2800" dirty="0" err="1">
                <a:solidFill>
                  <a:schemeClr val="tx1"/>
                </a:solidFill>
              </a:rPr>
              <a:t>ist</a:t>
            </a:r>
            <a:r>
              <a:rPr lang="en-US" sz="2800" dirty="0">
                <a:solidFill>
                  <a:schemeClr val="tx1"/>
                </a:solidFill>
              </a:rPr>
              <a:t> </a:t>
            </a:r>
            <a:r>
              <a:rPr lang="en-US" sz="2800" dirty="0" err="1">
                <a:solidFill>
                  <a:schemeClr val="tx1"/>
                </a:solidFill>
              </a:rPr>
              <a:t>nicht</a:t>
            </a:r>
            <a:r>
              <a:rPr lang="en-US" sz="2800" dirty="0">
                <a:solidFill>
                  <a:schemeClr val="tx1"/>
                </a:solidFill>
              </a:rPr>
              <a:t> Gerecht!</a:t>
            </a:r>
            <a:endParaRPr lang="en-US" sz="2800" kern="1200" cap="all" spc="200" baseline="0" dirty="0">
              <a:solidFill>
                <a:schemeClr val="tx1"/>
              </a:solidFill>
              <a:latin typeface="+mj-lt"/>
              <a:ea typeface="+mj-ea"/>
              <a:cs typeface="+mj-cs"/>
            </a:endParaRPr>
          </a:p>
        </p:txBody>
      </p:sp>
      <p:sp>
        <p:nvSpPr>
          <p:cNvPr id="4" name="Textplatzhalter 3">
            <a:extLst>
              <a:ext uri="{FF2B5EF4-FFF2-40B4-BE49-F238E27FC236}">
                <a16:creationId xmlns:a16="http://schemas.microsoft.com/office/drawing/2014/main" xmlns="" id="{219317E8-4AF7-4705-ADC9-B1D0C8F5404D}"/>
              </a:ext>
            </a:extLst>
          </p:cNvPr>
          <p:cNvSpPr>
            <a:spLocks noGrp="1"/>
          </p:cNvSpPr>
          <p:nvPr>
            <p:ph type="body" sz="half" idx="2"/>
          </p:nvPr>
        </p:nvSpPr>
        <p:spPr>
          <a:xfrm>
            <a:off x="757083" y="2638044"/>
            <a:ext cx="10550013" cy="3101983"/>
          </a:xfrm>
        </p:spPr>
        <p:txBody>
          <a:bodyPr vert="horz" lIns="91440" tIns="45720" rIns="91440" bIns="45720" rtlCol="0">
            <a:noAutofit/>
          </a:bodyPr>
          <a:lstStyle/>
          <a:p>
            <a:r>
              <a:rPr lang="de-CH" sz="3200" b="1" dirty="0">
                <a:effectLst/>
                <a:latin typeface="Calibri" panose="020F0502020204030204" pitchFamily="34" charset="0"/>
                <a:ea typeface="Calibri" panose="020F0502020204030204" pitchFamily="34" charset="0"/>
                <a:cs typeface="Times New Roman" panose="02020603050405020304" pitchFamily="18" charset="0"/>
              </a:rPr>
              <a:t>15 Der Herr antwortete: »Nein, sondern ich bestimme: Wenn dich einer tötet, müssen dafür sieben Menschen aus seiner Familie sterben.« Und er machte an </a:t>
            </a:r>
            <a:r>
              <a:rPr lang="de-CH" sz="3200" b="1" dirty="0" err="1">
                <a:effectLst/>
                <a:latin typeface="Calibri" panose="020F0502020204030204" pitchFamily="34" charset="0"/>
                <a:ea typeface="Calibri" panose="020F0502020204030204" pitchFamily="34" charset="0"/>
                <a:cs typeface="Times New Roman" panose="02020603050405020304" pitchFamily="18" charset="0"/>
              </a:rPr>
              <a:t>Kain</a:t>
            </a:r>
            <a:r>
              <a:rPr lang="de-CH" sz="3200" b="1" dirty="0">
                <a:effectLst/>
                <a:latin typeface="Calibri" panose="020F0502020204030204" pitchFamily="34" charset="0"/>
                <a:ea typeface="Calibri" panose="020F0502020204030204" pitchFamily="34" charset="0"/>
                <a:cs typeface="Times New Roman" panose="02020603050405020304" pitchFamily="18" charset="0"/>
              </a:rPr>
              <a:t> ein Zeichen, damit jeder wusste: </a:t>
            </a:r>
            <a:r>
              <a:rPr lang="de-CH" sz="3200" b="1" dirty="0" err="1">
                <a:effectLst/>
                <a:latin typeface="Calibri" panose="020F0502020204030204" pitchFamily="34" charset="0"/>
                <a:ea typeface="Calibri" panose="020F0502020204030204" pitchFamily="34" charset="0"/>
                <a:cs typeface="Times New Roman" panose="02020603050405020304" pitchFamily="18" charset="0"/>
              </a:rPr>
              <a:t>Kain</a:t>
            </a:r>
            <a:r>
              <a:rPr lang="de-CH" sz="3200" b="1" dirty="0">
                <a:effectLst/>
                <a:latin typeface="Calibri" panose="020F0502020204030204" pitchFamily="34" charset="0"/>
                <a:ea typeface="Calibri" panose="020F0502020204030204" pitchFamily="34" charset="0"/>
                <a:cs typeface="Times New Roman" panose="02020603050405020304" pitchFamily="18" charset="0"/>
              </a:rPr>
              <a:t> steht unter dem Schutz des Herrn. 16 Dann musste </a:t>
            </a:r>
            <a:r>
              <a:rPr lang="de-CH" sz="3200" b="1" dirty="0" err="1">
                <a:effectLst/>
                <a:latin typeface="Calibri" panose="020F0502020204030204" pitchFamily="34" charset="0"/>
                <a:ea typeface="Calibri" panose="020F0502020204030204" pitchFamily="34" charset="0"/>
                <a:cs typeface="Times New Roman" panose="02020603050405020304" pitchFamily="18" charset="0"/>
              </a:rPr>
              <a:t>Kain</a:t>
            </a:r>
            <a:r>
              <a:rPr lang="de-CH" sz="3200" b="1" dirty="0">
                <a:effectLst/>
                <a:latin typeface="Calibri" panose="020F0502020204030204" pitchFamily="34" charset="0"/>
                <a:ea typeface="Calibri" panose="020F0502020204030204" pitchFamily="34" charset="0"/>
                <a:cs typeface="Times New Roman" panose="02020603050405020304" pitchFamily="18" charset="0"/>
              </a:rPr>
              <a:t> aus der Nähe des Herrn weggehen. Er wohnte östlich von Eden im Land </a:t>
            </a:r>
            <a:r>
              <a:rPr lang="de-CH" sz="3200" b="1" dirty="0" err="1">
                <a:effectLst/>
                <a:latin typeface="Calibri" panose="020F0502020204030204" pitchFamily="34" charset="0"/>
                <a:ea typeface="Calibri" panose="020F0502020204030204" pitchFamily="34" charset="0"/>
                <a:cs typeface="Times New Roman" panose="02020603050405020304" pitchFamily="18" charset="0"/>
              </a:rPr>
              <a:t>Nod</a:t>
            </a:r>
            <a:r>
              <a:rPr lang="de-CH" sz="3200" b="1" dirty="0">
                <a:effectLst/>
                <a:latin typeface="Calibri" panose="020F0502020204030204" pitchFamily="34" charset="0"/>
                <a:ea typeface="Calibri" panose="020F0502020204030204" pitchFamily="34" charset="0"/>
                <a:cs typeface="Times New Roman" panose="02020603050405020304" pitchFamily="18" charset="0"/>
              </a:rPr>
              <a:t>.</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3200" dirty="0">
              <a:solidFill>
                <a:schemeClr val="tx1">
                  <a:lumMod val="85000"/>
                  <a:lumOff val="15000"/>
                </a:schemeClr>
              </a:solidFill>
            </a:endParaRPr>
          </a:p>
        </p:txBody>
      </p:sp>
    </p:spTree>
    <p:extLst>
      <p:ext uri="{BB962C8B-B14F-4D97-AF65-F5344CB8AC3E}">
        <p14:creationId xmlns:p14="http://schemas.microsoft.com/office/powerpoint/2010/main" val="2777177222"/>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xmlns="" id="{6C9F9EF0-93D5-4D4B-BAFE-4770028147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6848B8D6-3B25-43EB-9F70-9D0C9DC0FA03}"/>
              </a:ext>
            </a:extLst>
          </p:cNvPr>
          <p:cNvSpPr>
            <a:spLocks noGrp="1"/>
          </p:cNvSpPr>
          <p:nvPr>
            <p:ph type="title"/>
          </p:nvPr>
        </p:nvSpPr>
        <p:spPr>
          <a:xfrm>
            <a:off x="2349123" y="414086"/>
            <a:ext cx="7729728" cy="1188720"/>
          </a:xfrm>
          <a:solidFill>
            <a:srgbClr val="FFFFFF">
              <a:alpha val="10000"/>
            </a:srgbClr>
          </a:solidFill>
          <a:ln>
            <a:solidFill>
              <a:schemeClr val="tx1"/>
            </a:solidFill>
          </a:ln>
        </p:spPr>
        <p:txBody>
          <a:bodyPr vert="horz" lIns="182880" tIns="182880" rIns="182880" bIns="182880" rtlCol="0" anchor="ctr">
            <a:normAutofit/>
          </a:bodyPr>
          <a:lstStyle/>
          <a:p>
            <a:r>
              <a:rPr lang="en-US" sz="2800" dirty="0" err="1">
                <a:solidFill>
                  <a:schemeClr val="tx1"/>
                </a:solidFill>
              </a:rPr>
              <a:t>Nein</a:t>
            </a:r>
            <a:r>
              <a:rPr lang="en-US" sz="2800" dirty="0">
                <a:solidFill>
                  <a:schemeClr val="tx1"/>
                </a:solidFill>
              </a:rPr>
              <a:t>, Es </a:t>
            </a:r>
            <a:r>
              <a:rPr lang="en-US" sz="2800" dirty="0" err="1">
                <a:solidFill>
                  <a:schemeClr val="tx1"/>
                </a:solidFill>
              </a:rPr>
              <a:t>ist</a:t>
            </a:r>
            <a:r>
              <a:rPr lang="en-US" sz="2800" dirty="0">
                <a:solidFill>
                  <a:schemeClr val="tx1"/>
                </a:solidFill>
              </a:rPr>
              <a:t> </a:t>
            </a:r>
            <a:r>
              <a:rPr lang="en-US" sz="2800" dirty="0" err="1">
                <a:solidFill>
                  <a:schemeClr val="tx1"/>
                </a:solidFill>
              </a:rPr>
              <a:t>nicht</a:t>
            </a:r>
            <a:r>
              <a:rPr lang="en-US" sz="2800" dirty="0">
                <a:solidFill>
                  <a:schemeClr val="tx1"/>
                </a:solidFill>
              </a:rPr>
              <a:t> Gerecht!</a:t>
            </a:r>
            <a:endParaRPr lang="en-US" sz="2800" kern="1200" cap="all" spc="200" baseline="0" dirty="0">
              <a:solidFill>
                <a:schemeClr val="tx1"/>
              </a:solidFill>
              <a:latin typeface="+mj-lt"/>
              <a:ea typeface="+mj-ea"/>
              <a:cs typeface="+mj-cs"/>
            </a:endParaRPr>
          </a:p>
        </p:txBody>
      </p:sp>
      <p:sp>
        <p:nvSpPr>
          <p:cNvPr id="4" name="Textplatzhalter 3">
            <a:extLst>
              <a:ext uri="{FF2B5EF4-FFF2-40B4-BE49-F238E27FC236}">
                <a16:creationId xmlns:a16="http://schemas.microsoft.com/office/drawing/2014/main" xmlns="" id="{219317E8-4AF7-4705-ADC9-B1D0C8F5404D}"/>
              </a:ext>
            </a:extLst>
          </p:cNvPr>
          <p:cNvSpPr>
            <a:spLocks noGrp="1"/>
          </p:cNvSpPr>
          <p:nvPr>
            <p:ph type="body" sz="half" idx="2"/>
          </p:nvPr>
        </p:nvSpPr>
        <p:spPr>
          <a:xfrm>
            <a:off x="363795" y="1887794"/>
            <a:ext cx="11385754" cy="4556120"/>
          </a:xfrm>
        </p:spPr>
        <p:txBody>
          <a:bodyPr vert="horz" lIns="91440" tIns="45720" rIns="91440" bIns="45720" rtlCol="0">
            <a:noAutofit/>
          </a:bodyPr>
          <a:lstStyle/>
          <a:p>
            <a:pPr marL="342900" lvl="0" indent="-342900" algn="l">
              <a:buFont typeface="Symbol" panose="05050102010706020507" pitchFamily="18" charset="2"/>
              <a:buChar char=""/>
            </a:pPr>
            <a:r>
              <a:rPr lang="de-CH" sz="3200" dirty="0">
                <a:effectLst/>
                <a:latin typeface="Calibri" panose="020F0502020204030204" pitchFamily="34" charset="0"/>
                <a:ea typeface="Calibri" panose="020F0502020204030204" pitchFamily="34" charset="0"/>
                <a:cs typeface="Times New Roman" panose="02020603050405020304" pitchFamily="18" charset="0"/>
              </a:rPr>
              <a:t>Auf dieser Welt geschehen Dinge, die wir nicht verstehen und die nicht fair sind!</a:t>
            </a:r>
          </a:p>
          <a:p>
            <a:pPr marL="342900" lvl="0" indent="-342900" algn="l">
              <a:buFont typeface="Symbol" panose="05050102010706020507" pitchFamily="18" charset="2"/>
              <a:buChar char=""/>
            </a:pPr>
            <a:r>
              <a:rPr lang="de-CH" sz="3200" dirty="0" err="1">
                <a:effectLst/>
                <a:latin typeface="Calibri" panose="020F0502020204030204" pitchFamily="34" charset="0"/>
                <a:ea typeface="Calibri" panose="020F0502020204030204" pitchFamily="34" charset="0"/>
                <a:cs typeface="Times New Roman" panose="02020603050405020304" pitchFamily="18" charset="0"/>
              </a:rPr>
              <a:t>Kain</a:t>
            </a:r>
            <a:r>
              <a:rPr lang="de-CH" sz="3200" dirty="0">
                <a:effectLst/>
                <a:latin typeface="Calibri" panose="020F0502020204030204" pitchFamily="34" charset="0"/>
                <a:ea typeface="Calibri" panose="020F0502020204030204" pitchFamily="34" charset="0"/>
                <a:cs typeface="Times New Roman" panose="02020603050405020304" pitchFamily="18" charset="0"/>
              </a:rPr>
              <a:t> will nicht der Hüter von Abel sein- erlebt aber Gott als sein Hüter. </a:t>
            </a:r>
          </a:p>
          <a:p>
            <a:pPr marL="342900" lvl="0" indent="-342900" algn="l">
              <a:buFont typeface="Symbol" panose="05050102010706020507" pitchFamily="18" charset="2"/>
              <a:buChar char=""/>
            </a:pPr>
            <a:r>
              <a:rPr lang="de-CH" sz="3200" dirty="0" err="1">
                <a:effectLst/>
                <a:latin typeface="Calibri" panose="020F0502020204030204" pitchFamily="34" charset="0"/>
                <a:ea typeface="Calibri" panose="020F0502020204030204" pitchFamily="34" charset="0"/>
                <a:cs typeface="Times New Roman" panose="02020603050405020304" pitchFamily="18" charset="0"/>
              </a:rPr>
              <a:t>Kain</a:t>
            </a:r>
            <a:r>
              <a:rPr lang="de-CH" sz="3200" dirty="0">
                <a:effectLst/>
                <a:latin typeface="Calibri" panose="020F0502020204030204" pitchFamily="34" charset="0"/>
                <a:ea typeface="Calibri" panose="020F0502020204030204" pitchFamily="34" charset="0"/>
                <a:cs typeface="Times New Roman" panose="02020603050405020304" pitchFamily="18" charset="0"/>
              </a:rPr>
              <a:t> hat Abel ermordet- und Gott sorgt dafür, dass er nicht ermordet wird. </a:t>
            </a:r>
          </a:p>
          <a:p>
            <a:pPr marL="342900" lvl="0" indent="-342900" algn="l">
              <a:buFont typeface="Symbol" panose="05050102010706020507" pitchFamily="18" charset="2"/>
              <a:buChar char=""/>
            </a:pPr>
            <a:r>
              <a:rPr lang="de-CH" sz="3200" dirty="0">
                <a:effectLst/>
                <a:latin typeface="Calibri" panose="020F0502020204030204" pitchFamily="34" charset="0"/>
                <a:ea typeface="Calibri" panose="020F0502020204030204" pitchFamily="34" charset="0"/>
                <a:cs typeface="Times New Roman" panose="02020603050405020304" pitchFamily="18" charset="0"/>
              </a:rPr>
              <a:t>Abel ist unschuldig tot, - </a:t>
            </a:r>
            <a:r>
              <a:rPr lang="de-CH" sz="3200" dirty="0" err="1">
                <a:effectLst/>
                <a:latin typeface="Calibri" panose="020F0502020204030204" pitchFamily="34" charset="0"/>
                <a:ea typeface="Calibri" panose="020F0502020204030204" pitchFamily="34" charset="0"/>
                <a:cs typeface="Times New Roman" panose="02020603050405020304" pitchFamily="18" charset="0"/>
              </a:rPr>
              <a:t>Kain</a:t>
            </a:r>
            <a:r>
              <a:rPr lang="de-CH" sz="3200" dirty="0">
                <a:effectLst/>
                <a:latin typeface="Calibri" panose="020F0502020204030204" pitchFamily="34" charset="0"/>
                <a:ea typeface="Calibri" panose="020F0502020204030204" pitchFamily="34" charset="0"/>
                <a:cs typeface="Times New Roman" panose="02020603050405020304" pitchFamily="18" charset="0"/>
              </a:rPr>
              <a:t> lebt weiter, obwohl er schuldig ist. </a:t>
            </a:r>
          </a:p>
          <a:p>
            <a:pPr algn="l"/>
            <a:endParaRPr lang="en-US" sz="3200" dirty="0">
              <a:solidFill>
                <a:schemeClr val="tx1">
                  <a:lumMod val="85000"/>
                  <a:lumOff val="15000"/>
                </a:schemeClr>
              </a:solidFill>
            </a:endParaRPr>
          </a:p>
        </p:txBody>
      </p:sp>
    </p:spTree>
    <p:extLst>
      <p:ext uri="{BB962C8B-B14F-4D97-AF65-F5344CB8AC3E}">
        <p14:creationId xmlns:p14="http://schemas.microsoft.com/office/powerpoint/2010/main" val="466237357"/>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xmlns="" id="{6C9F9EF0-93D5-4D4B-BAFE-4770028147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6848B8D6-3B25-43EB-9F70-9D0C9DC0FA03}"/>
              </a:ext>
            </a:extLst>
          </p:cNvPr>
          <p:cNvSpPr>
            <a:spLocks noGrp="1"/>
          </p:cNvSpPr>
          <p:nvPr>
            <p:ph type="title"/>
          </p:nvPr>
        </p:nvSpPr>
        <p:spPr>
          <a:xfrm>
            <a:off x="2349123" y="414086"/>
            <a:ext cx="7729728" cy="1188720"/>
          </a:xfrm>
          <a:solidFill>
            <a:srgbClr val="FFFFFF">
              <a:alpha val="10000"/>
            </a:srgbClr>
          </a:solidFill>
          <a:ln>
            <a:solidFill>
              <a:schemeClr val="tx1"/>
            </a:solidFill>
          </a:ln>
        </p:spPr>
        <p:txBody>
          <a:bodyPr vert="horz" lIns="182880" tIns="182880" rIns="182880" bIns="182880" rtlCol="0" anchor="ctr">
            <a:normAutofit/>
          </a:bodyPr>
          <a:lstStyle/>
          <a:p>
            <a:r>
              <a:rPr lang="en-US" sz="2800" dirty="0" err="1">
                <a:solidFill>
                  <a:schemeClr val="tx1"/>
                </a:solidFill>
              </a:rPr>
              <a:t>Nein</a:t>
            </a:r>
            <a:r>
              <a:rPr lang="en-US" sz="2800" dirty="0">
                <a:solidFill>
                  <a:schemeClr val="tx1"/>
                </a:solidFill>
              </a:rPr>
              <a:t>, Es </a:t>
            </a:r>
            <a:r>
              <a:rPr lang="en-US" sz="2800" dirty="0" err="1">
                <a:solidFill>
                  <a:schemeClr val="tx1"/>
                </a:solidFill>
              </a:rPr>
              <a:t>ist</a:t>
            </a:r>
            <a:r>
              <a:rPr lang="en-US" sz="2800" dirty="0">
                <a:solidFill>
                  <a:schemeClr val="tx1"/>
                </a:solidFill>
              </a:rPr>
              <a:t> </a:t>
            </a:r>
            <a:r>
              <a:rPr lang="en-US" sz="2800" dirty="0" err="1">
                <a:solidFill>
                  <a:schemeClr val="tx1"/>
                </a:solidFill>
              </a:rPr>
              <a:t>nicht</a:t>
            </a:r>
            <a:r>
              <a:rPr lang="en-US" sz="2800" dirty="0">
                <a:solidFill>
                  <a:schemeClr val="tx1"/>
                </a:solidFill>
              </a:rPr>
              <a:t> Gerecht!</a:t>
            </a:r>
            <a:endParaRPr lang="en-US" sz="2800" kern="1200" cap="all" spc="200" baseline="0" dirty="0">
              <a:solidFill>
                <a:schemeClr val="tx1"/>
              </a:solidFill>
              <a:latin typeface="+mj-lt"/>
              <a:ea typeface="+mj-ea"/>
              <a:cs typeface="+mj-cs"/>
            </a:endParaRPr>
          </a:p>
        </p:txBody>
      </p:sp>
      <p:sp>
        <p:nvSpPr>
          <p:cNvPr id="4" name="Textplatzhalter 3">
            <a:extLst>
              <a:ext uri="{FF2B5EF4-FFF2-40B4-BE49-F238E27FC236}">
                <a16:creationId xmlns:a16="http://schemas.microsoft.com/office/drawing/2014/main" xmlns="" id="{219317E8-4AF7-4705-ADC9-B1D0C8F5404D}"/>
              </a:ext>
            </a:extLst>
          </p:cNvPr>
          <p:cNvSpPr>
            <a:spLocks noGrp="1"/>
          </p:cNvSpPr>
          <p:nvPr>
            <p:ph type="body" sz="half" idx="2"/>
          </p:nvPr>
        </p:nvSpPr>
        <p:spPr>
          <a:xfrm>
            <a:off x="-176981" y="1887794"/>
            <a:ext cx="11385754" cy="4556120"/>
          </a:xfrm>
        </p:spPr>
        <p:txBody>
          <a:bodyPr vert="horz" lIns="91440" tIns="45720" rIns="91440" bIns="45720" rtlCol="0">
            <a:noAutofit/>
          </a:bodyPr>
          <a:lstStyle/>
          <a:p>
            <a:pPr marR="0" lvl="0" defTabSz="914400" rtl="0" eaLnBrk="1" fontAlgn="auto" latinLnBrk="0" hangingPunct="1">
              <a:lnSpc>
                <a:spcPct val="100000"/>
              </a:lnSpc>
              <a:spcBef>
                <a:spcPts val="1000"/>
              </a:spcBef>
              <a:spcAft>
                <a:spcPts val="0"/>
              </a:spcAft>
              <a:buClr>
                <a:srgbClr val="9BAFB5"/>
              </a:buClr>
              <a:buSzTx/>
              <a:tabLst/>
              <a:defRPr/>
            </a:pPr>
            <a:r>
              <a:rPr kumimoji="0" lang="de-CH" sz="40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Und wir?</a:t>
            </a:r>
            <a:r>
              <a:rPr lang="de-CH" sz="4000" dirty="0">
                <a:latin typeface="Calibri" panose="020F0502020204030204" pitchFamily="34" charset="0"/>
                <a:ea typeface="Calibri" panose="020F0502020204030204" pitchFamily="34" charset="0"/>
                <a:cs typeface="Times New Roman" panose="02020603050405020304" pitchFamily="18" charset="0"/>
              </a:rPr>
              <a:t>                                         </a:t>
            </a:r>
          </a:p>
          <a:p>
            <a:pPr marR="0" lvl="0" defTabSz="914400" rtl="0" eaLnBrk="1" fontAlgn="auto" latinLnBrk="0" hangingPunct="1">
              <a:lnSpc>
                <a:spcPct val="100000"/>
              </a:lnSpc>
              <a:spcBef>
                <a:spcPts val="1000"/>
              </a:spcBef>
              <a:spcAft>
                <a:spcPts val="0"/>
              </a:spcAft>
              <a:buClr>
                <a:srgbClr val="9BAFB5"/>
              </a:buClr>
              <a:buSzTx/>
              <a:tabLst/>
              <a:defRPr/>
            </a:pPr>
            <a:r>
              <a:rPr kumimoji="0" lang="de-CH" sz="40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Wir dürfen uns immer wieder Gott nähern- </a:t>
            </a:r>
          </a:p>
          <a:p>
            <a:pPr marR="0" lvl="0" algn="ctr" defTabSz="914400" rtl="0" eaLnBrk="1" fontAlgn="auto" latinLnBrk="0" hangingPunct="1">
              <a:lnSpc>
                <a:spcPct val="100000"/>
              </a:lnSpc>
              <a:spcBef>
                <a:spcPts val="1000"/>
              </a:spcBef>
              <a:spcAft>
                <a:spcPts val="0"/>
              </a:spcAft>
              <a:buClr>
                <a:srgbClr val="9BAFB5"/>
              </a:buClr>
              <a:buSzTx/>
              <a:tabLst/>
              <a:defRPr/>
            </a:pPr>
            <a:r>
              <a:rPr kumimoji="0" lang="de-CH" sz="40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egal, wie grad unsere Situation ist!</a:t>
            </a:r>
          </a:p>
          <a:p>
            <a:pPr marR="0" lvl="0" algn="ctr" defTabSz="914400" rtl="0" eaLnBrk="1" fontAlgn="auto" latinLnBrk="0" hangingPunct="1">
              <a:lnSpc>
                <a:spcPct val="100000"/>
              </a:lnSpc>
              <a:spcBef>
                <a:spcPts val="1000"/>
              </a:spcBef>
              <a:spcAft>
                <a:spcPts val="0"/>
              </a:spcAft>
              <a:buClr>
                <a:srgbClr val="9BAFB5"/>
              </a:buClr>
              <a:buSzTx/>
              <a:tabLst/>
              <a:defRPr/>
            </a:pPr>
            <a:r>
              <a:rPr lang="de-CH" sz="4000" dirty="0">
                <a:latin typeface="Calibri" panose="020F0502020204030204" pitchFamily="34" charset="0"/>
                <a:ea typeface="Calibri" panose="020F0502020204030204" pitchFamily="34" charset="0"/>
                <a:cs typeface="Times New Roman" panose="02020603050405020304" pitchFamily="18" charset="0"/>
              </a:rPr>
              <a:t> </a:t>
            </a:r>
            <a:endParaRPr kumimoji="0" lang="de-CH" sz="40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algn="l"/>
            <a:endParaRPr lang="en-US" sz="3200" dirty="0">
              <a:solidFill>
                <a:schemeClr val="tx1">
                  <a:lumMod val="85000"/>
                  <a:lumOff val="15000"/>
                </a:schemeClr>
              </a:solidFill>
            </a:endParaRPr>
          </a:p>
        </p:txBody>
      </p:sp>
    </p:spTree>
    <p:extLst>
      <p:ext uri="{BB962C8B-B14F-4D97-AF65-F5344CB8AC3E}">
        <p14:creationId xmlns:p14="http://schemas.microsoft.com/office/powerpoint/2010/main" val="248074465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xmlns="" id="{6C9F9EF0-93D5-4D4B-BAFE-4770028147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6848B8D6-3B25-43EB-9F70-9D0C9DC0FA03}"/>
              </a:ext>
            </a:extLst>
          </p:cNvPr>
          <p:cNvSpPr>
            <a:spLocks noGrp="1"/>
          </p:cNvSpPr>
          <p:nvPr>
            <p:ph type="title"/>
          </p:nvPr>
        </p:nvSpPr>
        <p:spPr>
          <a:xfrm>
            <a:off x="2231136" y="964692"/>
            <a:ext cx="7729728" cy="1188720"/>
          </a:xfrm>
          <a:solidFill>
            <a:srgbClr val="FFFFFF">
              <a:alpha val="10000"/>
            </a:srgbClr>
          </a:solidFill>
          <a:ln>
            <a:solidFill>
              <a:schemeClr val="tx1"/>
            </a:solidFill>
          </a:ln>
        </p:spPr>
        <p:txBody>
          <a:bodyPr vert="horz" lIns="182880" tIns="182880" rIns="182880" bIns="182880" rtlCol="0" anchor="ctr">
            <a:normAutofit/>
          </a:bodyPr>
          <a:lstStyle/>
          <a:p>
            <a:r>
              <a:rPr lang="en-US" sz="2800" kern="1200" cap="all" spc="200" baseline="0" dirty="0">
                <a:solidFill>
                  <a:schemeClr val="tx1"/>
                </a:solidFill>
                <a:latin typeface="+mj-lt"/>
                <a:ea typeface="+mj-ea"/>
                <a:cs typeface="+mj-cs"/>
              </a:rPr>
              <a:t>Kain und </a:t>
            </a:r>
            <a:r>
              <a:rPr lang="en-US" sz="2800" kern="1200" cap="all" spc="200" baseline="0" dirty="0" err="1">
                <a:solidFill>
                  <a:schemeClr val="tx1"/>
                </a:solidFill>
                <a:latin typeface="+mj-lt"/>
                <a:ea typeface="+mj-ea"/>
                <a:cs typeface="+mj-cs"/>
              </a:rPr>
              <a:t>abel</a:t>
            </a:r>
            <a:endParaRPr lang="en-US" sz="2800" kern="1200" cap="all" spc="200" baseline="0" dirty="0">
              <a:solidFill>
                <a:schemeClr val="tx1"/>
              </a:solidFill>
              <a:latin typeface="+mj-lt"/>
              <a:ea typeface="+mj-ea"/>
              <a:cs typeface="+mj-cs"/>
            </a:endParaRPr>
          </a:p>
        </p:txBody>
      </p:sp>
      <p:sp>
        <p:nvSpPr>
          <p:cNvPr id="4" name="Textplatzhalter 3">
            <a:extLst>
              <a:ext uri="{FF2B5EF4-FFF2-40B4-BE49-F238E27FC236}">
                <a16:creationId xmlns:a16="http://schemas.microsoft.com/office/drawing/2014/main" xmlns="" id="{219317E8-4AF7-4705-ADC9-B1D0C8F5404D}"/>
              </a:ext>
            </a:extLst>
          </p:cNvPr>
          <p:cNvSpPr>
            <a:spLocks noGrp="1"/>
          </p:cNvSpPr>
          <p:nvPr>
            <p:ph type="body" sz="half" idx="2"/>
          </p:nvPr>
        </p:nvSpPr>
        <p:spPr>
          <a:xfrm>
            <a:off x="757083" y="2638044"/>
            <a:ext cx="10550013" cy="3101983"/>
          </a:xfrm>
        </p:spPr>
        <p:txBody>
          <a:bodyPr vert="horz" lIns="91440" tIns="45720" rIns="91440" bIns="45720" rtlCol="0">
            <a:noAutofit/>
          </a:bodyPr>
          <a:lstStyle/>
          <a:p>
            <a:pPr algn="l"/>
            <a:r>
              <a:rPr lang="de-DE" sz="3200" dirty="0">
                <a:solidFill>
                  <a:schemeClr val="tx1">
                    <a:lumMod val="85000"/>
                    <a:lumOff val="15000"/>
                  </a:schemeClr>
                </a:solidFill>
              </a:rPr>
              <a:t>1. Mose 4, 3 Einmal brachte </a:t>
            </a:r>
            <a:r>
              <a:rPr lang="de-DE" sz="3200" dirty="0" err="1">
                <a:solidFill>
                  <a:schemeClr val="tx1">
                    <a:lumMod val="85000"/>
                    <a:lumOff val="15000"/>
                  </a:schemeClr>
                </a:solidFill>
              </a:rPr>
              <a:t>Kain</a:t>
            </a:r>
            <a:r>
              <a:rPr lang="de-DE" sz="3200" dirty="0">
                <a:solidFill>
                  <a:schemeClr val="tx1">
                    <a:lumMod val="85000"/>
                    <a:lumOff val="15000"/>
                  </a:schemeClr>
                </a:solidFill>
              </a:rPr>
              <a:t> von seinem Ernteertrag dem Herrn ein Opfer. 4 Auch Abel brachte ihm ein Opfer; er nahm dafür die besten von den erstgeborenen Lämmern seiner Herde. Der Herr blickte freundlich auf Abel und sein Opfer, 5 aber </a:t>
            </a:r>
            <a:r>
              <a:rPr lang="de-DE" sz="3200" dirty="0" err="1">
                <a:solidFill>
                  <a:schemeClr val="tx1">
                    <a:lumMod val="85000"/>
                    <a:lumOff val="15000"/>
                  </a:schemeClr>
                </a:solidFill>
              </a:rPr>
              <a:t>Kain</a:t>
            </a:r>
            <a:r>
              <a:rPr lang="de-DE" sz="3200" dirty="0">
                <a:solidFill>
                  <a:schemeClr val="tx1">
                    <a:lumMod val="85000"/>
                    <a:lumOff val="15000"/>
                  </a:schemeClr>
                </a:solidFill>
              </a:rPr>
              <a:t> und sein Opfer schaute er nicht an.</a:t>
            </a:r>
            <a:endParaRPr lang="en-US" sz="3200" dirty="0">
              <a:solidFill>
                <a:schemeClr val="tx1">
                  <a:lumMod val="85000"/>
                  <a:lumOff val="15000"/>
                </a:schemeClr>
              </a:solidFill>
            </a:endParaRPr>
          </a:p>
        </p:txBody>
      </p:sp>
    </p:spTree>
    <p:extLst>
      <p:ext uri="{BB962C8B-B14F-4D97-AF65-F5344CB8AC3E}">
        <p14:creationId xmlns:p14="http://schemas.microsoft.com/office/powerpoint/2010/main" val="57528632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xmlns="" id="{6C9F9EF0-93D5-4D4B-BAFE-4770028147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6848B8D6-3B25-43EB-9F70-9D0C9DC0FA03}"/>
              </a:ext>
            </a:extLst>
          </p:cNvPr>
          <p:cNvSpPr>
            <a:spLocks noGrp="1"/>
          </p:cNvSpPr>
          <p:nvPr>
            <p:ph type="title"/>
          </p:nvPr>
        </p:nvSpPr>
        <p:spPr>
          <a:xfrm>
            <a:off x="2231136" y="964692"/>
            <a:ext cx="7729728" cy="1188720"/>
          </a:xfrm>
          <a:solidFill>
            <a:srgbClr val="FFFFFF">
              <a:alpha val="10000"/>
            </a:srgbClr>
          </a:solidFill>
          <a:ln>
            <a:solidFill>
              <a:schemeClr val="tx1"/>
            </a:solidFill>
          </a:ln>
        </p:spPr>
        <p:txBody>
          <a:bodyPr vert="horz" lIns="182880" tIns="182880" rIns="182880" bIns="182880" rtlCol="0" anchor="ctr">
            <a:normAutofit/>
          </a:bodyPr>
          <a:lstStyle/>
          <a:p>
            <a:r>
              <a:rPr lang="en-US" sz="2800" dirty="0">
                <a:solidFill>
                  <a:schemeClr val="tx1"/>
                </a:solidFill>
              </a:rPr>
              <a:t>Es </a:t>
            </a:r>
            <a:r>
              <a:rPr lang="en-US" sz="2800" dirty="0" err="1">
                <a:solidFill>
                  <a:schemeClr val="tx1"/>
                </a:solidFill>
              </a:rPr>
              <a:t>ist</a:t>
            </a:r>
            <a:r>
              <a:rPr lang="en-US" sz="2800" dirty="0">
                <a:solidFill>
                  <a:schemeClr val="tx1"/>
                </a:solidFill>
              </a:rPr>
              <a:t> </a:t>
            </a:r>
            <a:r>
              <a:rPr lang="en-US" sz="2800" dirty="0" err="1">
                <a:solidFill>
                  <a:schemeClr val="tx1"/>
                </a:solidFill>
              </a:rPr>
              <a:t>nicht</a:t>
            </a:r>
            <a:r>
              <a:rPr lang="en-US" sz="2800" dirty="0">
                <a:solidFill>
                  <a:schemeClr val="tx1"/>
                </a:solidFill>
              </a:rPr>
              <a:t> Gerecht!</a:t>
            </a:r>
            <a:endParaRPr lang="en-US" sz="2800" kern="1200" cap="all" spc="200" baseline="0" dirty="0">
              <a:solidFill>
                <a:schemeClr val="tx1"/>
              </a:solidFill>
              <a:latin typeface="+mj-lt"/>
              <a:ea typeface="+mj-ea"/>
              <a:cs typeface="+mj-cs"/>
            </a:endParaRPr>
          </a:p>
        </p:txBody>
      </p:sp>
      <p:sp>
        <p:nvSpPr>
          <p:cNvPr id="4" name="Textplatzhalter 3">
            <a:extLst>
              <a:ext uri="{FF2B5EF4-FFF2-40B4-BE49-F238E27FC236}">
                <a16:creationId xmlns:a16="http://schemas.microsoft.com/office/drawing/2014/main" xmlns="" id="{219317E8-4AF7-4705-ADC9-B1D0C8F5404D}"/>
              </a:ext>
            </a:extLst>
          </p:cNvPr>
          <p:cNvSpPr>
            <a:spLocks noGrp="1"/>
          </p:cNvSpPr>
          <p:nvPr>
            <p:ph type="body" sz="half" idx="2"/>
          </p:nvPr>
        </p:nvSpPr>
        <p:spPr>
          <a:xfrm>
            <a:off x="757083" y="2638044"/>
            <a:ext cx="10550013" cy="3101983"/>
          </a:xfrm>
        </p:spPr>
        <p:txBody>
          <a:bodyPr vert="horz" lIns="91440" tIns="45720" rIns="91440" bIns="45720" rtlCol="0">
            <a:noAutofit/>
          </a:bodyPr>
          <a:lstStyle/>
          <a:p>
            <a:pPr algn="l"/>
            <a:r>
              <a:rPr lang="de-CH" sz="3200" dirty="0">
                <a:effectLst/>
                <a:ea typeface="Calibri" panose="020F0502020204030204" pitchFamily="34" charset="0"/>
                <a:cs typeface="Times New Roman" panose="02020603050405020304" pitchFamily="18" charset="0"/>
              </a:rPr>
              <a:t>Da stieg der Zorn in </a:t>
            </a:r>
            <a:r>
              <a:rPr lang="de-CH" sz="3200" dirty="0" err="1">
                <a:effectLst/>
                <a:ea typeface="Calibri" panose="020F0502020204030204" pitchFamily="34" charset="0"/>
                <a:cs typeface="Times New Roman" panose="02020603050405020304" pitchFamily="18" charset="0"/>
              </a:rPr>
              <a:t>Kain</a:t>
            </a:r>
            <a:r>
              <a:rPr lang="de-CH" sz="3200" dirty="0">
                <a:effectLst/>
                <a:ea typeface="Calibri" panose="020F0502020204030204" pitchFamily="34" charset="0"/>
                <a:cs typeface="Times New Roman" panose="02020603050405020304" pitchFamily="18" charset="0"/>
              </a:rPr>
              <a:t> hoch und er blickte finster zu Boden. </a:t>
            </a:r>
            <a:endParaRPr lang="en-US" sz="3200" dirty="0">
              <a:solidFill>
                <a:schemeClr val="tx1">
                  <a:lumMod val="85000"/>
                  <a:lumOff val="15000"/>
                </a:schemeClr>
              </a:solidFill>
            </a:endParaRPr>
          </a:p>
        </p:txBody>
      </p:sp>
    </p:spTree>
    <p:extLst>
      <p:ext uri="{BB962C8B-B14F-4D97-AF65-F5344CB8AC3E}">
        <p14:creationId xmlns:p14="http://schemas.microsoft.com/office/powerpoint/2010/main" val="343141417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xmlns="" id="{6C9F9EF0-93D5-4D4B-BAFE-4770028147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6848B8D6-3B25-43EB-9F70-9D0C9DC0FA03}"/>
              </a:ext>
            </a:extLst>
          </p:cNvPr>
          <p:cNvSpPr>
            <a:spLocks noGrp="1"/>
          </p:cNvSpPr>
          <p:nvPr>
            <p:ph type="title"/>
          </p:nvPr>
        </p:nvSpPr>
        <p:spPr>
          <a:xfrm>
            <a:off x="2231136" y="964692"/>
            <a:ext cx="7729728" cy="1188720"/>
          </a:xfrm>
          <a:solidFill>
            <a:srgbClr val="FFFFFF">
              <a:alpha val="10000"/>
            </a:srgbClr>
          </a:solidFill>
          <a:ln>
            <a:solidFill>
              <a:schemeClr val="tx1"/>
            </a:solidFill>
          </a:ln>
        </p:spPr>
        <p:txBody>
          <a:bodyPr vert="horz" lIns="182880" tIns="182880" rIns="182880" bIns="182880" rtlCol="0" anchor="ctr">
            <a:normAutofit/>
          </a:bodyPr>
          <a:lstStyle/>
          <a:p>
            <a:r>
              <a:rPr lang="en-US" sz="2800" dirty="0">
                <a:solidFill>
                  <a:schemeClr val="tx1"/>
                </a:solidFill>
              </a:rPr>
              <a:t>Es </a:t>
            </a:r>
            <a:r>
              <a:rPr lang="en-US" sz="2800" dirty="0" err="1">
                <a:solidFill>
                  <a:schemeClr val="tx1"/>
                </a:solidFill>
              </a:rPr>
              <a:t>ist</a:t>
            </a:r>
            <a:r>
              <a:rPr lang="en-US" sz="2800" dirty="0">
                <a:solidFill>
                  <a:schemeClr val="tx1"/>
                </a:solidFill>
              </a:rPr>
              <a:t> </a:t>
            </a:r>
            <a:r>
              <a:rPr lang="en-US" sz="2800" dirty="0" err="1">
                <a:solidFill>
                  <a:schemeClr val="tx1"/>
                </a:solidFill>
              </a:rPr>
              <a:t>nicht</a:t>
            </a:r>
            <a:r>
              <a:rPr lang="en-US" sz="2800" dirty="0">
                <a:solidFill>
                  <a:schemeClr val="tx1"/>
                </a:solidFill>
              </a:rPr>
              <a:t> Gerecht!</a:t>
            </a:r>
            <a:endParaRPr lang="en-US" sz="2800" kern="1200" cap="all" spc="200" baseline="0" dirty="0">
              <a:solidFill>
                <a:schemeClr val="tx1"/>
              </a:solidFill>
              <a:latin typeface="+mj-lt"/>
              <a:ea typeface="+mj-ea"/>
              <a:cs typeface="+mj-cs"/>
            </a:endParaRPr>
          </a:p>
        </p:txBody>
      </p:sp>
      <p:sp>
        <p:nvSpPr>
          <p:cNvPr id="4" name="Textplatzhalter 3">
            <a:extLst>
              <a:ext uri="{FF2B5EF4-FFF2-40B4-BE49-F238E27FC236}">
                <a16:creationId xmlns:a16="http://schemas.microsoft.com/office/drawing/2014/main" xmlns="" id="{219317E8-4AF7-4705-ADC9-B1D0C8F5404D}"/>
              </a:ext>
            </a:extLst>
          </p:cNvPr>
          <p:cNvSpPr>
            <a:spLocks noGrp="1"/>
          </p:cNvSpPr>
          <p:nvPr>
            <p:ph type="body" sz="half" idx="2"/>
          </p:nvPr>
        </p:nvSpPr>
        <p:spPr>
          <a:xfrm>
            <a:off x="757083" y="2638044"/>
            <a:ext cx="10550013" cy="3101983"/>
          </a:xfrm>
        </p:spPr>
        <p:txBody>
          <a:bodyPr vert="horz" lIns="91440" tIns="45720" rIns="91440" bIns="45720" rtlCol="0">
            <a:noAutofit/>
          </a:bodyPr>
          <a:lstStyle/>
          <a:p>
            <a:pPr algn="l"/>
            <a:r>
              <a:rPr lang="de-CH" sz="3200" b="1" dirty="0">
                <a:effectLst/>
                <a:latin typeface="Calibri" panose="020F0502020204030204" pitchFamily="34" charset="0"/>
                <a:ea typeface="Calibri" panose="020F0502020204030204" pitchFamily="34" charset="0"/>
                <a:cs typeface="Times New Roman" panose="02020603050405020304" pitchFamily="18" charset="0"/>
              </a:rPr>
              <a:t>6 Der Herr fragte ihn: »Warum bist du so zornig? Warum starrst du auf den Boden? </a:t>
            </a:r>
            <a:endParaRPr lang="en-US" sz="3200" dirty="0">
              <a:solidFill>
                <a:schemeClr val="tx1">
                  <a:lumMod val="85000"/>
                  <a:lumOff val="15000"/>
                </a:schemeClr>
              </a:solidFill>
            </a:endParaRPr>
          </a:p>
        </p:txBody>
      </p:sp>
    </p:spTree>
    <p:extLst>
      <p:ext uri="{BB962C8B-B14F-4D97-AF65-F5344CB8AC3E}">
        <p14:creationId xmlns:p14="http://schemas.microsoft.com/office/powerpoint/2010/main" val="1434812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xmlns="" id="{6C9F9EF0-93D5-4D4B-BAFE-4770028147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6848B8D6-3B25-43EB-9F70-9D0C9DC0FA03}"/>
              </a:ext>
            </a:extLst>
          </p:cNvPr>
          <p:cNvSpPr>
            <a:spLocks noGrp="1"/>
          </p:cNvSpPr>
          <p:nvPr>
            <p:ph type="title"/>
          </p:nvPr>
        </p:nvSpPr>
        <p:spPr>
          <a:xfrm>
            <a:off x="2231136" y="964692"/>
            <a:ext cx="7729728" cy="1188720"/>
          </a:xfrm>
          <a:solidFill>
            <a:srgbClr val="FFFFFF">
              <a:alpha val="10000"/>
            </a:srgbClr>
          </a:solidFill>
          <a:ln>
            <a:solidFill>
              <a:schemeClr val="tx1"/>
            </a:solidFill>
          </a:ln>
        </p:spPr>
        <p:txBody>
          <a:bodyPr vert="horz" lIns="182880" tIns="182880" rIns="182880" bIns="182880" rtlCol="0" anchor="ctr">
            <a:normAutofit/>
          </a:bodyPr>
          <a:lstStyle/>
          <a:p>
            <a:r>
              <a:rPr lang="en-US" sz="2800" dirty="0">
                <a:solidFill>
                  <a:schemeClr val="tx1"/>
                </a:solidFill>
              </a:rPr>
              <a:t>Es </a:t>
            </a:r>
            <a:r>
              <a:rPr lang="en-US" sz="2800" dirty="0" err="1">
                <a:solidFill>
                  <a:schemeClr val="tx1"/>
                </a:solidFill>
              </a:rPr>
              <a:t>ist</a:t>
            </a:r>
            <a:r>
              <a:rPr lang="en-US" sz="2800" dirty="0">
                <a:solidFill>
                  <a:schemeClr val="tx1"/>
                </a:solidFill>
              </a:rPr>
              <a:t> </a:t>
            </a:r>
            <a:r>
              <a:rPr lang="en-US" sz="2800" dirty="0" err="1">
                <a:solidFill>
                  <a:schemeClr val="tx1"/>
                </a:solidFill>
              </a:rPr>
              <a:t>nicht</a:t>
            </a:r>
            <a:r>
              <a:rPr lang="en-US" sz="2800" dirty="0">
                <a:solidFill>
                  <a:schemeClr val="tx1"/>
                </a:solidFill>
              </a:rPr>
              <a:t> Gerecht!</a:t>
            </a:r>
            <a:endParaRPr lang="en-US" sz="2800" kern="1200" cap="all" spc="200" baseline="0" dirty="0">
              <a:solidFill>
                <a:schemeClr val="tx1"/>
              </a:solidFill>
              <a:latin typeface="+mj-lt"/>
              <a:ea typeface="+mj-ea"/>
              <a:cs typeface="+mj-cs"/>
            </a:endParaRPr>
          </a:p>
        </p:txBody>
      </p:sp>
      <p:sp>
        <p:nvSpPr>
          <p:cNvPr id="4" name="Textplatzhalter 3">
            <a:extLst>
              <a:ext uri="{FF2B5EF4-FFF2-40B4-BE49-F238E27FC236}">
                <a16:creationId xmlns:a16="http://schemas.microsoft.com/office/drawing/2014/main" xmlns="" id="{219317E8-4AF7-4705-ADC9-B1D0C8F5404D}"/>
              </a:ext>
            </a:extLst>
          </p:cNvPr>
          <p:cNvSpPr>
            <a:spLocks noGrp="1"/>
          </p:cNvSpPr>
          <p:nvPr>
            <p:ph type="body" sz="half" idx="2"/>
          </p:nvPr>
        </p:nvSpPr>
        <p:spPr>
          <a:xfrm>
            <a:off x="757083" y="2638044"/>
            <a:ext cx="10550013" cy="3101983"/>
          </a:xfrm>
        </p:spPr>
        <p:txBody>
          <a:bodyPr vert="horz" lIns="91440" tIns="45720" rIns="91440" bIns="45720" rtlCol="0">
            <a:noAutofit/>
          </a:bodyPr>
          <a:lstStyle/>
          <a:p>
            <a:pPr algn="l"/>
            <a:r>
              <a:rPr lang="de-CH" sz="3200" b="1" dirty="0">
                <a:effectLst/>
                <a:latin typeface="Calibri" panose="020F0502020204030204" pitchFamily="34" charset="0"/>
                <a:ea typeface="Calibri" panose="020F0502020204030204" pitchFamily="34" charset="0"/>
                <a:cs typeface="Times New Roman" panose="02020603050405020304" pitchFamily="18" charset="0"/>
              </a:rPr>
              <a:t>7 Wenn du Gutes im Sinn hast, kannst du den Kopf frei erheben; aber wenn du Böses planst, lauert die Sünde vor der Tür deines Herzens und will dich verschlingen. Du musst Herr über sie sein!«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198405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xmlns="" id="{6C9F9EF0-93D5-4D4B-BAFE-4770028147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6848B8D6-3B25-43EB-9F70-9D0C9DC0FA03}"/>
              </a:ext>
            </a:extLst>
          </p:cNvPr>
          <p:cNvSpPr>
            <a:spLocks noGrp="1"/>
          </p:cNvSpPr>
          <p:nvPr>
            <p:ph type="title"/>
          </p:nvPr>
        </p:nvSpPr>
        <p:spPr>
          <a:xfrm>
            <a:off x="2231136" y="964692"/>
            <a:ext cx="7729728" cy="1188720"/>
          </a:xfrm>
          <a:solidFill>
            <a:srgbClr val="FFFFFF">
              <a:alpha val="10000"/>
            </a:srgbClr>
          </a:solidFill>
          <a:ln>
            <a:solidFill>
              <a:schemeClr val="tx1"/>
            </a:solidFill>
          </a:ln>
        </p:spPr>
        <p:txBody>
          <a:bodyPr vert="horz" lIns="182880" tIns="182880" rIns="182880" bIns="182880" rtlCol="0" anchor="ctr">
            <a:normAutofit/>
          </a:bodyPr>
          <a:lstStyle/>
          <a:p>
            <a:r>
              <a:rPr lang="en-US" sz="2800" dirty="0">
                <a:solidFill>
                  <a:schemeClr val="tx1"/>
                </a:solidFill>
              </a:rPr>
              <a:t>Es </a:t>
            </a:r>
            <a:r>
              <a:rPr lang="en-US" sz="2800" dirty="0" err="1">
                <a:solidFill>
                  <a:schemeClr val="tx1"/>
                </a:solidFill>
              </a:rPr>
              <a:t>ist</a:t>
            </a:r>
            <a:r>
              <a:rPr lang="en-US" sz="2800" dirty="0">
                <a:solidFill>
                  <a:schemeClr val="tx1"/>
                </a:solidFill>
              </a:rPr>
              <a:t> </a:t>
            </a:r>
            <a:r>
              <a:rPr lang="en-US" sz="2800" dirty="0" err="1">
                <a:solidFill>
                  <a:schemeClr val="tx1"/>
                </a:solidFill>
              </a:rPr>
              <a:t>nicht</a:t>
            </a:r>
            <a:r>
              <a:rPr lang="en-US" sz="2800" dirty="0">
                <a:solidFill>
                  <a:schemeClr val="tx1"/>
                </a:solidFill>
              </a:rPr>
              <a:t> Gerecht!</a:t>
            </a:r>
            <a:endParaRPr lang="en-US" sz="2800" kern="1200" cap="all" spc="200" baseline="0" dirty="0">
              <a:solidFill>
                <a:schemeClr val="tx1"/>
              </a:solidFill>
              <a:latin typeface="+mj-lt"/>
              <a:ea typeface="+mj-ea"/>
              <a:cs typeface="+mj-cs"/>
            </a:endParaRPr>
          </a:p>
        </p:txBody>
      </p:sp>
      <p:sp>
        <p:nvSpPr>
          <p:cNvPr id="4" name="Textplatzhalter 3">
            <a:extLst>
              <a:ext uri="{FF2B5EF4-FFF2-40B4-BE49-F238E27FC236}">
                <a16:creationId xmlns:a16="http://schemas.microsoft.com/office/drawing/2014/main" xmlns="" id="{219317E8-4AF7-4705-ADC9-B1D0C8F5404D}"/>
              </a:ext>
            </a:extLst>
          </p:cNvPr>
          <p:cNvSpPr>
            <a:spLocks noGrp="1"/>
          </p:cNvSpPr>
          <p:nvPr>
            <p:ph type="body" sz="half" idx="2"/>
          </p:nvPr>
        </p:nvSpPr>
        <p:spPr>
          <a:xfrm>
            <a:off x="757083" y="2638044"/>
            <a:ext cx="10550013" cy="3101983"/>
          </a:xfrm>
        </p:spPr>
        <p:txBody>
          <a:bodyPr vert="horz" lIns="91440" tIns="45720" rIns="91440" bIns="45720" rtlCol="0">
            <a:noAutofit/>
          </a:bodyPr>
          <a:lstStyle/>
          <a:p>
            <a:pPr algn="l"/>
            <a:r>
              <a:rPr lang="de-CH" sz="3200" b="1" dirty="0">
                <a:effectLst/>
                <a:latin typeface="Calibri" panose="020F0502020204030204" pitchFamily="34" charset="0"/>
                <a:ea typeface="Calibri" panose="020F0502020204030204" pitchFamily="34" charset="0"/>
                <a:cs typeface="Times New Roman" panose="02020603050405020304" pitchFamily="18" charset="0"/>
              </a:rPr>
              <a:t>8 </a:t>
            </a:r>
            <a:r>
              <a:rPr lang="de-CH" sz="3200" b="1" dirty="0" err="1">
                <a:effectLst/>
                <a:latin typeface="Calibri" panose="020F0502020204030204" pitchFamily="34" charset="0"/>
                <a:ea typeface="Calibri" panose="020F0502020204030204" pitchFamily="34" charset="0"/>
                <a:cs typeface="Times New Roman" panose="02020603050405020304" pitchFamily="18" charset="0"/>
              </a:rPr>
              <a:t>Kain</a:t>
            </a:r>
            <a:r>
              <a:rPr lang="de-CH" sz="3200" b="1" dirty="0">
                <a:effectLst/>
                <a:latin typeface="Calibri" panose="020F0502020204030204" pitchFamily="34" charset="0"/>
                <a:ea typeface="Calibri" panose="020F0502020204030204" pitchFamily="34" charset="0"/>
                <a:cs typeface="Times New Roman" panose="02020603050405020304" pitchFamily="18" charset="0"/>
              </a:rPr>
              <a:t> aber sagte zu seinem Bruder Abel: »Komm und sieh dir einmal meine Felder an!« Und als sie draußen waren, fiel er über seinen Bruder her und schlug ihn tot.</a:t>
            </a:r>
            <a:endParaRPr lang="en-US" sz="3200" dirty="0">
              <a:solidFill>
                <a:schemeClr val="tx1">
                  <a:lumMod val="85000"/>
                  <a:lumOff val="15000"/>
                </a:schemeClr>
              </a:solidFill>
            </a:endParaRPr>
          </a:p>
        </p:txBody>
      </p:sp>
    </p:spTree>
    <p:extLst>
      <p:ext uri="{BB962C8B-B14F-4D97-AF65-F5344CB8AC3E}">
        <p14:creationId xmlns:p14="http://schemas.microsoft.com/office/powerpoint/2010/main" val="147339050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xmlns="" id="{6C9F9EF0-93D5-4D4B-BAFE-4770028147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6848B8D6-3B25-43EB-9F70-9D0C9DC0FA03}"/>
              </a:ext>
            </a:extLst>
          </p:cNvPr>
          <p:cNvSpPr>
            <a:spLocks noGrp="1"/>
          </p:cNvSpPr>
          <p:nvPr>
            <p:ph type="title"/>
          </p:nvPr>
        </p:nvSpPr>
        <p:spPr>
          <a:xfrm>
            <a:off x="2231136" y="964692"/>
            <a:ext cx="7729728" cy="1188720"/>
          </a:xfrm>
          <a:solidFill>
            <a:srgbClr val="FFFFFF">
              <a:alpha val="10000"/>
            </a:srgbClr>
          </a:solidFill>
          <a:ln>
            <a:solidFill>
              <a:schemeClr val="tx1"/>
            </a:solidFill>
          </a:ln>
        </p:spPr>
        <p:txBody>
          <a:bodyPr vert="horz" lIns="182880" tIns="182880" rIns="182880" bIns="182880" rtlCol="0" anchor="ctr">
            <a:normAutofit/>
          </a:bodyPr>
          <a:lstStyle/>
          <a:p>
            <a:r>
              <a:rPr lang="en-US" sz="2800" dirty="0">
                <a:solidFill>
                  <a:schemeClr val="tx1"/>
                </a:solidFill>
              </a:rPr>
              <a:t>Es </a:t>
            </a:r>
            <a:r>
              <a:rPr lang="en-US" sz="2800" dirty="0" err="1">
                <a:solidFill>
                  <a:schemeClr val="tx1"/>
                </a:solidFill>
              </a:rPr>
              <a:t>ist</a:t>
            </a:r>
            <a:r>
              <a:rPr lang="en-US" sz="2800" dirty="0">
                <a:solidFill>
                  <a:schemeClr val="tx1"/>
                </a:solidFill>
              </a:rPr>
              <a:t> </a:t>
            </a:r>
            <a:r>
              <a:rPr lang="en-US" sz="2800" dirty="0" err="1">
                <a:solidFill>
                  <a:schemeClr val="tx1"/>
                </a:solidFill>
              </a:rPr>
              <a:t>nicht</a:t>
            </a:r>
            <a:r>
              <a:rPr lang="en-US" sz="2800" dirty="0">
                <a:solidFill>
                  <a:schemeClr val="tx1"/>
                </a:solidFill>
              </a:rPr>
              <a:t> Gerecht!</a:t>
            </a:r>
            <a:endParaRPr lang="en-US" sz="2800" kern="1200" cap="all" spc="200" baseline="0" dirty="0">
              <a:solidFill>
                <a:schemeClr val="tx1"/>
              </a:solidFill>
              <a:latin typeface="+mj-lt"/>
              <a:ea typeface="+mj-ea"/>
              <a:cs typeface="+mj-cs"/>
            </a:endParaRPr>
          </a:p>
        </p:txBody>
      </p:sp>
      <p:sp>
        <p:nvSpPr>
          <p:cNvPr id="4" name="Textplatzhalter 3">
            <a:extLst>
              <a:ext uri="{FF2B5EF4-FFF2-40B4-BE49-F238E27FC236}">
                <a16:creationId xmlns:a16="http://schemas.microsoft.com/office/drawing/2014/main" xmlns="" id="{219317E8-4AF7-4705-ADC9-B1D0C8F5404D}"/>
              </a:ext>
            </a:extLst>
          </p:cNvPr>
          <p:cNvSpPr>
            <a:spLocks noGrp="1"/>
          </p:cNvSpPr>
          <p:nvPr>
            <p:ph type="body" sz="half" idx="2"/>
          </p:nvPr>
        </p:nvSpPr>
        <p:spPr>
          <a:xfrm>
            <a:off x="757083" y="2638044"/>
            <a:ext cx="10550013" cy="3101983"/>
          </a:xfrm>
        </p:spPr>
        <p:txBody>
          <a:bodyPr vert="horz" lIns="91440" tIns="45720" rIns="91440" bIns="45720" rtlCol="0">
            <a:noAutofit/>
          </a:bodyPr>
          <a:lstStyle/>
          <a:p>
            <a:pPr algn="l"/>
            <a:r>
              <a:rPr lang="de-CH" sz="3200" b="1" dirty="0">
                <a:effectLst/>
                <a:latin typeface="Calibri" panose="020F0502020204030204" pitchFamily="34" charset="0"/>
                <a:ea typeface="Calibri" panose="020F0502020204030204" pitchFamily="34" charset="0"/>
                <a:cs typeface="Times New Roman" panose="02020603050405020304" pitchFamily="18" charset="0"/>
              </a:rPr>
              <a:t>9 Der Herr fragte </a:t>
            </a:r>
            <a:r>
              <a:rPr lang="de-CH" sz="3200" b="1" dirty="0" err="1">
                <a:effectLst/>
                <a:latin typeface="Calibri" panose="020F0502020204030204" pitchFamily="34" charset="0"/>
                <a:ea typeface="Calibri" panose="020F0502020204030204" pitchFamily="34" charset="0"/>
                <a:cs typeface="Times New Roman" panose="02020603050405020304" pitchFamily="18" charset="0"/>
              </a:rPr>
              <a:t>Kain</a:t>
            </a:r>
            <a:r>
              <a:rPr lang="de-CH" sz="3200" b="1" dirty="0">
                <a:effectLst/>
                <a:latin typeface="Calibri" panose="020F0502020204030204" pitchFamily="34" charset="0"/>
                <a:ea typeface="Calibri" panose="020F0502020204030204" pitchFamily="34" charset="0"/>
                <a:cs typeface="Times New Roman" panose="02020603050405020304" pitchFamily="18" charset="0"/>
              </a:rPr>
              <a:t>: »Wo ist dein Bruder Abel?« »Was weiß ich?«, antwortete </a:t>
            </a:r>
            <a:r>
              <a:rPr lang="de-CH" sz="3200" b="1" dirty="0" err="1">
                <a:effectLst/>
                <a:latin typeface="Calibri" panose="020F0502020204030204" pitchFamily="34" charset="0"/>
                <a:ea typeface="Calibri" panose="020F0502020204030204" pitchFamily="34" charset="0"/>
                <a:cs typeface="Times New Roman" panose="02020603050405020304" pitchFamily="18" charset="0"/>
              </a:rPr>
              <a:t>Kain</a:t>
            </a:r>
            <a:r>
              <a:rPr lang="de-CH" sz="3200" b="1" dirty="0">
                <a:effectLst/>
                <a:latin typeface="Calibri" panose="020F0502020204030204" pitchFamily="34" charset="0"/>
                <a:ea typeface="Calibri" panose="020F0502020204030204" pitchFamily="34" charset="0"/>
                <a:cs typeface="Times New Roman" panose="02020603050405020304" pitchFamily="18" charset="0"/>
              </a:rPr>
              <a:t>. »Bin ich vielleicht der Hüter meines Bruders?</a:t>
            </a:r>
            <a:endParaRPr lang="en-US" sz="3200" dirty="0">
              <a:solidFill>
                <a:schemeClr val="tx1">
                  <a:lumMod val="85000"/>
                  <a:lumOff val="15000"/>
                </a:schemeClr>
              </a:solidFill>
            </a:endParaRPr>
          </a:p>
        </p:txBody>
      </p:sp>
    </p:spTree>
    <p:extLst>
      <p:ext uri="{BB962C8B-B14F-4D97-AF65-F5344CB8AC3E}">
        <p14:creationId xmlns:p14="http://schemas.microsoft.com/office/powerpoint/2010/main" val="92388799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xmlns="" id="{6C9F9EF0-93D5-4D4B-BAFE-4770028147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6848B8D6-3B25-43EB-9F70-9D0C9DC0FA03}"/>
              </a:ext>
            </a:extLst>
          </p:cNvPr>
          <p:cNvSpPr>
            <a:spLocks noGrp="1"/>
          </p:cNvSpPr>
          <p:nvPr>
            <p:ph type="title"/>
          </p:nvPr>
        </p:nvSpPr>
        <p:spPr>
          <a:xfrm>
            <a:off x="2231136" y="964692"/>
            <a:ext cx="7729728" cy="1188720"/>
          </a:xfrm>
          <a:solidFill>
            <a:srgbClr val="FFFFFF">
              <a:alpha val="10000"/>
            </a:srgbClr>
          </a:solidFill>
          <a:ln>
            <a:solidFill>
              <a:schemeClr val="tx1"/>
            </a:solidFill>
          </a:ln>
        </p:spPr>
        <p:txBody>
          <a:bodyPr vert="horz" lIns="182880" tIns="182880" rIns="182880" bIns="182880" rtlCol="0" anchor="ctr">
            <a:normAutofit/>
          </a:bodyPr>
          <a:lstStyle/>
          <a:p>
            <a:r>
              <a:rPr lang="en-US" sz="2800" dirty="0">
                <a:solidFill>
                  <a:schemeClr val="tx1"/>
                </a:solidFill>
              </a:rPr>
              <a:t>Es </a:t>
            </a:r>
            <a:r>
              <a:rPr lang="en-US" sz="2800" dirty="0" err="1">
                <a:solidFill>
                  <a:schemeClr val="tx1"/>
                </a:solidFill>
              </a:rPr>
              <a:t>ist</a:t>
            </a:r>
            <a:r>
              <a:rPr lang="en-US" sz="2800" dirty="0">
                <a:solidFill>
                  <a:schemeClr val="tx1"/>
                </a:solidFill>
              </a:rPr>
              <a:t> </a:t>
            </a:r>
            <a:r>
              <a:rPr lang="en-US" sz="2800" dirty="0" err="1">
                <a:solidFill>
                  <a:schemeClr val="tx1"/>
                </a:solidFill>
              </a:rPr>
              <a:t>nicht</a:t>
            </a:r>
            <a:r>
              <a:rPr lang="en-US" sz="2800" dirty="0">
                <a:solidFill>
                  <a:schemeClr val="tx1"/>
                </a:solidFill>
              </a:rPr>
              <a:t> Gerecht!</a:t>
            </a:r>
            <a:endParaRPr lang="en-US" sz="2800" kern="1200" cap="all" spc="200" baseline="0" dirty="0">
              <a:solidFill>
                <a:schemeClr val="tx1"/>
              </a:solidFill>
              <a:latin typeface="+mj-lt"/>
              <a:ea typeface="+mj-ea"/>
              <a:cs typeface="+mj-cs"/>
            </a:endParaRPr>
          </a:p>
        </p:txBody>
      </p:sp>
      <p:sp>
        <p:nvSpPr>
          <p:cNvPr id="4" name="Textplatzhalter 3">
            <a:extLst>
              <a:ext uri="{FF2B5EF4-FFF2-40B4-BE49-F238E27FC236}">
                <a16:creationId xmlns:a16="http://schemas.microsoft.com/office/drawing/2014/main" xmlns="" id="{219317E8-4AF7-4705-ADC9-B1D0C8F5404D}"/>
              </a:ext>
            </a:extLst>
          </p:cNvPr>
          <p:cNvSpPr>
            <a:spLocks noGrp="1"/>
          </p:cNvSpPr>
          <p:nvPr>
            <p:ph type="body" sz="half" idx="2"/>
          </p:nvPr>
        </p:nvSpPr>
        <p:spPr>
          <a:xfrm>
            <a:off x="757083" y="2638044"/>
            <a:ext cx="10550013" cy="3101983"/>
          </a:xfrm>
        </p:spPr>
        <p:txBody>
          <a:bodyPr vert="horz" lIns="91440" tIns="45720" rIns="91440" bIns="45720" rtlCol="0">
            <a:noAutofit/>
          </a:bodyPr>
          <a:lstStyle/>
          <a:p>
            <a:pPr algn="l"/>
            <a:r>
              <a:rPr lang="de-CH" sz="3200" b="1" dirty="0">
                <a:effectLst/>
                <a:latin typeface="Calibri" panose="020F0502020204030204" pitchFamily="34" charset="0"/>
                <a:ea typeface="Calibri" panose="020F0502020204030204" pitchFamily="34" charset="0"/>
                <a:cs typeface="Times New Roman" panose="02020603050405020304" pitchFamily="18" charset="0"/>
              </a:rPr>
              <a:t>»Was weiß ich?«, antwortete </a:t>
            </a:r>
            <a:r>
              <a:rPr lang="de-CH" sz="3200" b="1" dirty="0" err="1">
                <a:effectLst/>
                <a:latin typeface="Calibri" panose="020F0502020204030204" pitchFamily="34" charset="0"/>
                <a:ea typeface="Calibri" panose="020F0502020204030204" pitchFamily="34" charset="0"/>
                <a:cs typeface="Times New Roman" panose="02020603050405020304" pitchFamily="18" charset="0"/>
              </a:rPr>
              <a:t>Kain</a:t>
            </a:r>
            <a:r>
              <a:rPr lang="de-CH" sz="3200" b="1" dirty="0">
                <a:effectLst/>
                <a:latin typeface="Calibri" panose="020F0502020204030204" pitchFamily="34" charset="0"/>
                <a:ea typeface="Calibri" panose="020F0502020204030204" pitchFamily="34" charset="0"/>
                <a:cs typeface="Times New Roman" panose="02020603050405020304" pitchFamily="18" charset="0"/>
              </a:rPr>
              <a:t>. »Bin ich vielleicht der Hüter meines Bruders?«</a:t>
            </a:r>
            <a:endParaRPr lang="en-US" sz="3200" dirty="0">
              <a:solidFill>
                <a:schemeClr val="tx1">
                  <a:lumMod val="85000"/>
                  <a:lumOff val="15000"/>
                </a:schemeClr>
              </a:solidFill>
            </a:endParaRPr>
          </a:p>
        </p:txBody>
      </p:sp>
    </p:spTree>
    <p:extLst>
      <p:ext uri="{BB962C8B-B14F-4D97-AF65-F5344CB8AC3E}">
        <p14:creationId xmlns:p14="http://schemas.microsoft.com/office/powerpoint/2010/main" val="982535404"/>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xmlns="" id="{6C9F9EF0-93D5-4D4B-BAFE-4770028147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6848B8D6-3B25-43EB-9F70-9D0C9DC0FA03}"/>
              </a:ext>
            </a:extLst>
          </p:cNvPr>
          <p:cNvSpPr>
            <a:spLocks noGrp="1"/>
          </p:cNvSpPr>
          <p:nvPr>
            <p:ph type="title"/>
          </p:nvPr>
        </p:nvSpPr>
        <p:spPr>
          <a:xfrm>
            <a:off x="2231136" y="964692"/>
            <a:ext cx="7729728" cy="1188720"/>
          </a:xfrm>
          <a:solidFill>
            <a:srgbClr val="FFFFFF">
              <a:alpha val="10000"/>
            </a:srgbClr>
          </a:solidFill>
          <a:ln>
            <a:solidFill>
              <a:schemeClr val="tx1"/>
            </a:solidFill>
          </a:ln>
        </p:spPr>
        <p:txBody>
          <a:bodyPr vert="horz" lIns="182880" tIns="182880" rIns="182880" bIns="182880" rtlCol="0" anchor="ctr">
            <a:normAutofit/>
          </a:bodyPr>
          <a:lstStyle/>
          <a:p>
            <a:r>
              <a:rPr lang="en-US" sz="2800" dirty="0">
                <a:solidFill>
                  <a:schemeClr val="tx1"/>
                </a:solidFill>
              </a:rPr>
              <a:t>Es </a:t>
            </a:r>
            <a:r>
              <a:rPr lang="en-US" sz="2800" dirty="0" err="1">
                <a:solidFill>
                  <a:schemeClr val="tx1"/>
                </a:solidFill>
              </a:rPr>
              <a:t>ist</a:t>
            </a:r>
            <a:r>
              <a:rPr lang="en-US" sz="2800" dirty="0">
                <a:solidFill>
                  <a:schemeClr val="tx1"/>
                </a:solidFill>
              </a:rPr>
              <a:t> </a:t>
            </a:r>
            <a:r>
              <a:rPr lang="en-US" sz="2800" dirty="0" err="1">
                <a:solidFill>
                  <a:schemeClr val="tx1"/>
                </a:solidFill>
              </a:rPr>
              <a:t>nicht</a:t>
            </a:r>
            <a:r>
              <a:rPr lang="en-US" sz="2800" dirty="0">
                <a:solidFill>
                  <a:schemeClr val="tx1"/>
                </a:solidFill>
              </a:rPr>
              <a:t> Gerecht!</a:t>
            </a:r>
            <a:endParaRPr lang="en-US" sz="2800" kern="1200" cap="all" spc="200" baseline="0" dirty="0">
              <a:solidFill>
                <a:schemeClr val="tx1"/>
              </a:solidFill>
              <a:latin typeface="+mj-lt"/>
              <a:ea typeface="+mj-ea"/>
              <a:cs typeface="+mj-cs"/>
            </a:endParaRPr>
          </a:p>
        </p:txBody>
      </p:sp>
      <p:sp>
        <p:nvSpPr>
          <p:cNvPr id="4" name="Textplatzhalter 3">
            <a:extLst>
              <a:ext uri="{FF2B5EF4-FFF2-40B4-BE49-F238E27FC236}">
                <a16:creationId xmlns:a16="http://schemas.microsoft.com/office/drawing/2014/main" xmlns="" id="{219317E8-4AF7-4705-ADC9-B1D0C8F5404D}"/>
              </a:ext>
            </a:extLst>
          </p:cNvPr>
          <p:cNvSpPr>
            <a:spLocks noGrp="1"/>
          </p:cNvSpPr>
          <p:nvPr>
            <p:ph type="body" sz="half" idx="2"/>
          </p:nvPr>
        </p:nvSpPr>
        <p:spPr>
          <a:xfrm>
            <a:off x="757083" y="2638044"/>
            <a:ext cx="10550013" cy="3101983"/>
          </a:xfrm>
        </p:spPr>
        <p:txBody>
          <a:bodyPr vert="horz" lIns="91440" tIns="45720" rIns="91440" bIns="45720" rtlCol="0">
            <a:noAutofit/>
          </a:bodyPr>
          <a:lstStyle/>
          <a:p>
            <a:pPr algn="l"/>
            <a:r>
              <a:rPr lang="de-CH" sz="3200" b="1" dirty="0">
                <a:effectLst/>
                <a:latin typeface="Calibri" panose="020F0502020204030204" pitchFamily="34" charset="0"/>
                <a:ea typeface="Calibri" panose="020F0502020204030204" pitchFamily="34" charset="0"/>
                <a:cs typeface="Times New Roman" panose="02020603050405020304" pitchFamily="18" charset="0"/>
              </a:rPr>
              <a:t>10 »Weh, was hast du getan?«, sagte der Herr. »Hörst du nicht, wie das Blut deines Bruders von der Erde zu mir schreit? </a:t>
            </a:r>
            <a:endParaRPr lang="en-US" sz="3200" dirty="0">
              <a:solidFill>
                <a:schemeClr val="tx1">
                  <a:lumMod val="85000"/>
                  <a:lumOff val="15000"/>
                </a:schemeClr>
              </a:solidFill>
            </a:endParaRPr>
          </a:p>
        </p:txBody>
      </p:sp>
    </p:spTree>
    <p:extLst>
      <p:ext uri="{BB962C8B-B14F-4D97-AF65-F5344CB8AC3E}">
        <p14:creationId xmlns:p14="http://schemas.microsoft.com/office/powerpoint/2010/main" val="266865025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Paket">
  <a:themeElements>
    <a:clrScheme name="Pa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0</TotalTime>
  <Words>566</Words>
  <Application>Microsoft Office PowerPoint</Application>
  <PresentationFormat>Benutzerdefiniert</PresentationFormat>
  <Paragraphs>34</Paragraphs>
  <Slides>14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14</vt:i4>
      </vt:variant>
    </vt:vector>
  </HeadingPairs>
  <TitlesOfParts>
    <vt:vector size="20" baseType="lpstr">
      <vt:lpstr>Arial</vt:lpstr>
      <vt:lpstr>Times New Roman</vt:lpstr>
      <vt:lpstr>Calibri</vt:lpstr>
      <vt:lpstr>Gill Sans MT</vt:lpstr>
      <vt:lpstr>Symbol</vt:lpstr>
      <vt:lpstr>Paket</vt:lpstr>
      <vt:lpstr>Das ist nicht fair!</vt:lpstr>
      <vt:lpstr>Kain und abel</vt:lpstr>
      <vt:lpstr>Es ist nicht Gerecht!</vt:lpstr>
      <vt:lpstr>Es ist nicht Gerecht!</vt:lpstr>
      <vt:lpstr>Es ist nicht Gerecht!</vt:lpstr>
      <vt:lpstr>Es ist nicht Gerecht!</vt:lpstr>
      <vt:lpstr>Es ist nicht Gerecht!</vt:lpstr>
      <vt:lpstr>Es ist nicht Gerecht!</vt:lpstr>
      <vt:lpstr>Es ist nicht Gerecht!</vt:lpstr>
      <vt:lpstr>Es ist nicht Gerecht!</vt:lpstr>
      <vt:lpstr>Es ist nicht Gerecht!</vt:lpstr>
      <vt:lpstr>Es ist nicht Gerecht!</vt:lpstr>
      <vt:lpstr>Nein, Es ist nicht Gerecht!</vt:lpstr>
      <vt:lpstr>Nein, Es ist nicht Gerecht!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ist nicht fair!</dc:title>
  <dc:creator>Stephan</dc:creator>
  <cp:lastModifiedBy>Stephan Meier</cp:lastModifiedBy>
  <cp:revision>3</cp:revision>
  <dcterms:modified xsi:type="dcterms:W3CDTF">2020-09-27T14:03:04Z</dcterms:modified>
</cp:coreProperties>
</file>